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"/>
  </p:notesMasterIdLst>
  <p:sldIdLst>
    <p:sldId id="256" r:id="rId2"/>
    <p:sldId id="257" r:id="rId3"/>
    <p:sldId id="258" r:id="rId4"/>
    <p:sldId id="261" r:id="rId5"/>
    <p:sldId id="259" r:id="rId6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柏陞 佘" initials="柏陞" lastIdx="2" clrIdx="0">
    <p:extLst>
      <p:ext uri="{19B8F6BF-5375-455C-9EA6-DF929625EA0E}">
        <p15:presenceInfo xmlns:p15="http://schemas.microsoft.com/office/powerpoint/2012/main" userId="a7dd9b39c78edc5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50" d="100"/>
          <a:sy n="50" d="100"/>
        </p:scale>
        <p:origin x="1906" y="77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51B543-4445-49D1-A6E5-5589B721F48D}" type="datetimeFigureOut">
              <a:rPr lang="zh-TW" altLang="en-US" smtClean="0"/>
              <a:t>2018/4/24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AD72B8-1EA2-4C6F-8FA0-B6F4D856AC1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347243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70576-B4D9-41D6-BC1B-03165F4CE6E0}" type="datetimeFigureOut">
              <a:rPr lang="zh-TW" altLang="en-US" smtClean="0"/>
              <a:t>2018/4/24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89F7B-5958-4FE3-B058-5E6D6B99D72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322077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70576-B4D9-41D6-BC1B-03165F4CE6E0}" type="datetimeFigureOut">
              <a:rPr lang="zh-TW" altLang="en-US" smtClean="0"/>
              <a:t>2018/4/24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89F7B-5958-4FE3-B058-5E6D6B99D72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461766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70576-B4D9-41D6-BC1B-03165F4CE6E0}" type="datetimeFigureOut">
              <a:rPr lang="zh-TW" altLang="en-US" smtClean="0"/>
              <a:t>2018/4/24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89F7B-5958-4FE3-B058-5E6D6B99D72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883180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70576-B4D9-41D6-BC1B-03165F4CE6E0}" type="datetimeFigureOut">
              <a:rPr lang="zh-TW" altLang="en-US" smtClean="0"/>
              <a:t>2018/4/24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89F7B-5958-4FE3-B058-5E6D6B99D72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371959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70576-B4D9-41D6-BC1B-03165F4CE6E0}" type="datetimeFigureOut">
              <a:rPr lang="zh-TW" altLang="en-US" smtClean="0"/>
              <a:t>2018/4/24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89F7B-5958-4FE3-B058-5E6D6B99D72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695218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70576-B4D9-41D6-BC1B-03165F4CE6E0}" type="datetimeFigureOut">
              <a:rPr lang="zh-TW" altLang="en-US" smtClean="0"/>
              <a:t>2018/4/24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89F7B-5958-4FE3-B058-5E6D6B99D72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002019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70576-B4D9-41D6-BC1B-03165F4CE6E0}" type="datetimeFigureOut">
              <a:rPr lang="zh-TW" altLang="en-US" smtClean="0"/>
              <a:t>2018/4/24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89F7B-5958-4FE3-B058-5E6D6B99D72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757878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70576-B4D9-41D6-BC1B-03165F4CE6E0}" type="datetimeFigureOut">
              <a:rPr lang="zh-TW" altLang="en-US" smtClean="0"/>
              <a:t>2018/4/24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89F7B-5958-4FE3-B058-5E6D6B99D72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439492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70576-B4D9-41D6-BC1B-03165F4CE6E0}" type="datetimeFigureOut">
              <a:rPr lang="zh-TW" altLang="en-US" smtClean="0"/>
              <a:t>2018/4/24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89F7B-5958-4FE3-B058-5E6D6B99D72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187456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70576-B4D9-41D6-BC1B-03165F4CE6E0}" type="datetimeFigureOut">
              <a:rPr lang="zh-TW" altLang="en-US" smtClean="0"/>
              <a:t>2018/4/24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89F7B-5958-4FE3-B058-5E6D6B99D72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097543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70576-B4D9-41D6-BC1B-03165F4CE6E0}" type="datetimeFigureOut">
              <a:rPr lang="zh-TW" altLang="en-US" smtClean="0"/>
              <a:t>2018/4/24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89F7B-5958-4FE3-B058-5E6D6B99D72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900231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770576-B4D9-41D6-BC1B-03165F4CE6E0}" type="datetimeFigureOut">
              <a:rPr lang="zh-TW" altLang="en-US" smtClean="0"/>
              <a:t>2018/4/24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889F7B-5958-4FE3-B058-5E6D6B99D72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3764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l="27110" t="28673" r="39701" b="37130"/>
          <a:stretch/>
        </p:blipFill>
        <p:spPr>
          <a:xfrm>
            <a:off x="1851948" y="1345668"/>
            <a:ext cx="8333771" cy="4830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006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t="13157" r="60770" b="16917"/>
          <a:stretch/>
        </p:blipFill>
        <p:spPr>
          <a:xfrm>
            <a:off x="1923518" y="0"/>
            <a:ext cx="8042283" cy="6869412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/>
          <a:srcRect l="513" t="53902" r="87085" b="36753"/>
          <a:stretch/>
        </p:blipFill>
        <p:spPr>
          <a:xfrm>
            <a:off x="6048832" y="523376"/>
            <a:ext cx="2268045" cy="961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522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l="23270" t="9480" r="48956" b="40256"/>
          <a:stretch/>
        </p:blipFill>
        <p:spPr>
          <a:xfrm>
            <a:off x="6278598" y="1027906"/>
            <a:ext cx="5075202" cy="5166360"/>
          </a:xfrm>
          <a:prstGeom prst="rect">
            <a:avLst/>
          </a:prstGeom>
        </p:spPr>
      </p:pic>
      <p:pic>
        <p:nvPicPr>
          <p:cNvPr id="5" name="內容版面配置區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146" y="2438955"/>
            <a:ext cx="5345854" cy="3007043"/>
          </a:xfrm>
        </p:spPr>
      </p:pic>
    </p:spTree>
    <p:extLst>
      <p:ext uri="{BB962C8B-B14F-4D97-AF65-F5344CB8AC3E}">
        <p14:creationId xmlns:p14="http://schemas.microsoft.com/office/powerpoint/2010/main" val="2788376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7224" y="1322705"/>
            <a:ext cx="8577016" cy="4824572"/>
          </a:xfrm>
        </p:spPr>
      </p:pic>
    </p:spTree>
    <p:extLst>
      <p:ext uri="{BB962C8B-B14F-4D97-AF65-F5344CB8AC3E}">
        <p14:creationId xmlns:p14="http://schemas.microsoft.com/office/powerpoint/2010/main" val="4166783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l="23246" t="9778" r="46838" b="41037"/>
          <a:stretch/>
        </p:blipFill>
        <p:spPr>
          <a:xfrm>
            <a:off x="6355080" y="1027906"/>
            <a:ext cx="5471160" cy="5059680"/>
          </a:xfrm>
          <a:prstGeom prst="rect">
            <a:avLst/>
          </a:prstGeom>
        </p:spPr>
      </p:pic>
      <p:pic>
        <p:nvPicPr>
          <p:cNvPr id="5" name="內容版面配置區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780" y="2590799"/>
            <a:ext cx="5887721" cy="3311843"/>
          </a:xfrm>
        </p:spPr>
      </p:pic>
    </p:spTree>
    <p:extLst>
      <p:ext uri="{BB962C8B-B14F-4D97-AF65-F5344CB8AC3E}">
        <p14:creationId xmlns:p14="http://schemas.microsoft.com/office/powerpoint/2010/main" val="1681218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</TotalTime>
  <Words>0</Words>
  <Application>Microsoft Office PowerPoint</Application>
  <PresentationFormat>寬螢幕</PresentationFormat>
  <Paragraphs>0</Paragraphs>
  <Slides>5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5</vt:i4>
      </vt:variant>
    </vt:vector>
  </HeadingPairs>
  <TitlesOfParts>
    <vt:vector size="10" baseType="lpstr">
      <vt:lpstr>新細明體</vt:lpstr>
      <vt:lpstr>Arial</vt:lpstr>
      <vt:lpstr>Calibri</vt:lpstr>
      <vt:lpstr>Calibri Light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柏陞 佘</dc:creator>
  <cp:lastModifiedBy>柏陞 佘</cp:lastModifiedBy>
  <cp:revision>6</cp:revision>
  <dcterms:created xsi:type="dcterms:W3CDTF">2018-04-24T14:40:16Z</dcterms:created>
  <dcterms:modified xsi:type="dcterms:W3CDTF">2018-04-24T16:19:56Z</dcterms:modified>
</cp:coreProperties>
</file>